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66EB-D22E-3D43-99BF-F6CAD387F99A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5654-D744-5940-A10B-88AA6BF04B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9453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66EB-D22E-3D43-99BF-F6CAD387F99A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5654-D744-5940-A10B-88AA6BF04B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5455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66EB-D22E-3D43-99BF-F6CAD387F99A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5654-D744-5940-A10B-88AA6BF04B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684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66EB-D22E-3D43-99BF-F6CAD387F99A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5654-D744-5940-A10B-88AA6BF04B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4020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66EB-D22E-3D43-99BF-F6CAD387F99A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5654-D744-5940-A10B-88AA6BF04B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3827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66EB-D22E-3D43-99BF-F6CAD387F99A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5654-D744-5940-A10B-88AA6BF04B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0788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66EB-D22E-3D43-99BF-F6CAD387F99A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5654-D744-5940-A10B-88AA6BF04B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5648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66EB-D22E-3D43-99BF-F6CAD387F99A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5654-D744-5940-A10B-88AA6BF04B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2174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66EB-D22E-3D43-99BF-F6CAD387F99A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5654-D744-5940-A10B-88AA6BF04B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3043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66EB-D22E-3D43-99BF-F6CAD387F99A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5654-D744-5940-A10B-88AA6BF04B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2716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D66EB-D22E-3D43-99BF-F6CAD387F99A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F5654-D744-5940-A10B-88AA6BF04B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96125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D66EB-D22E-3D43-99BF-F6CAD387F99A}" type="datetimeFigureOut">
              <a:rPr lang="en-US" smtClean="0"/>
              <a:pPr/>
              <a:t>2/24/2014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F5654-D744-5940-A10B-88AA6BF04B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294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4010380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gazing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b="1" smtClean="0"/>
                    </a:p>
                    <a:p>
                      <a:pPr algn="ctr"/>
                      <a:r>
                        <a:rPr lang="en-US" sz="2800" b="1" smtClean="0"/>
                        <a:t>Looking </a:t>
                      </a:r>
                      <a:r>
                        <a:rPr lang="en-US" sz="2800" b="1" dirty="0" smtClean="0"/>
                        <a:t>at something fondly </a:t>
                      </a:r>
                      <a:endParaRPr lang="en-US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hero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smtClean="0"/>
                        <a:t>Someone who is looked</a:t>
                      </a:r>
                      <a:r>
                        <a:rPr lang="en-US" sz="2400" b="1" baseline="0" smtClean="0"/>
                        <a:t> up to for doing something important or brave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sprang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800" b="1" dirty="0" smtClean="0"/>
                    </a:p>
                    <a:p>
                      <a:pPr algn="ctr"/>
                      <a:r>
                        <a:rPr lang="en-US" sz="2800" b="1" dirty="0" smtClean="0"/>
                        <a:t>Jumped up quickly</a:t>
                      </a:r>
                      <a:endParaRPr lang="en-US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exercise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Activity that moves the body</a:t>
                      </a:r>
                      <a:endParaRPr lang="en-US" sz="28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722" y="171611"/>
            <a:ext cx="2589597" cy="13214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0817" y="1767592"/>
            <a:ext cx="1846386" cy="15509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9397" y="3499992"/>
            <a:ext cx="1866504" cy="14629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6368" y="5338916"/>
            <a:ext cx="2169258" cy="1519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366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83310890"/>
              </p:ext>
            </p:extLst>
          </p:nvPr>
        </p:nvGraphicFramePr>
        <p:xfrm>
          <a:off x="0" y="-2"/>
          <a:ext cx="9144000" cy="681824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048000"/>
                <a:gridCol w="3048000"/>
                <a:gridCol w="3048000"/>
              </a:tblGrid>
              <a:tr h="1704561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sore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A feeling of pain or discomfort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04561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studied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Learned about a subject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04561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depended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/>
                    </a:p>
                    <a:p>
                      <a:pPr algn="ctr"/>
                      <a:r>
                        <a:rPr lang="en-US" sz="2400" b="1" dirty="0" smtClean="0"/>
                        <a:t>Counted on;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dirty="0" smtClean="0"/>
                        <a:t>relied on 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1704561">
                <a:tc>
                  <a:txBody>
                    <a:bodyPr/>
                    <a:lstStyle/>
                    <a:p>
                      <a:pPr algn="ctr"/>
                      <a:endParaRPr lang="en-US" sz="4000" b="1" dirty="0" smtClean="0"/>
                    </a:p>
                    <a:p>
                      <a:pPr algn="ctr"/>
                      <a:r>
                        <a:rPr lang="en-US" sz="4000" b="1" dirty="0" smtClean="0"/>
                        <a:t>overlooked</a:t>
                      </a:r>
                      <a:endParaRPr lang="en-US" sz="4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Didn’t see</a:t>
                      </a:r>
                    </a:p>
                    <a:p>
                      <a:pPr algn="ctr"/>
                      <a:r>
                        <a:rPr lang="en-US" sz="2400" b="1" dirty="0" smtClean="0"/>
                        <a:t>Not</a:t>
                      </a:r>
                      <a:r>
                        <a:rPr lang="en-US" sz="2400" b="1" baseline="0" dirty="0" smtClean="0"/>
                        <a:t> noticed</a:t>
                      </a:r>
                    </a:p>
                    <a:p>
                      <a:pPr algn="ctr"/>
                      <a:r>
                        <a:rPr lang="en-US" sz="2400" b="1" baseline="0" dirty="0" smtClean="0"/>
                        <a:t>Looked past</a:t>
                      </a:r>
                      <a:endParaRPr lang="en-US" sz="24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661" y="137287"/>
            <a:ext cx="1437967" cy="14722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924" y="1764192"/>
            <a:ext cx="1915161" cy="16140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7231" y="3583858"/>
            <a:ext cx="1435854" cy="13560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924" y="5215844"/>
            <a:ext cx="1937147" cy="148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612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53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Blountville Elementary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Charity Dowell</dc:creator>
  <cp:lastModifiedBy>Dowell</cp:lastModifiedBy>
  <cp:revision>4</cp:revision>
  <dcterms:created xsi:type="dcterms:W3CDTF">2013-12-22T02:25:52Z</dcterms:created>
  <dcterms:modified xsi:type="dcterms:W3CDTF">2014-02-24T21:50:32Z</dcterms:modified>
</cp:coreProperties>
</file>